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7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16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3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7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9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4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12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FE624-AB7C-4477-ADDB-99AD437389D7}" type="datetimeFigureOut">
              <a:rPr lang="en-US" smtClean="0"/>
              <a:t>5/24/2023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3608D-8240-4D51-A5CD-52DE70C73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5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3878580" y="5257799"/>
            <a:ext cx="45719" cy="6667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6"/>
            <a:ext cx="12192000" cy="68537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895350"/>
            <a:ext cx="9429750" cy="3619499"/>
          </a:xfrm>
        </p:spPr>
        <p:txBody>
          <a:bodyPr>
            <a:noAutofit/>
          </a:bodyPr>
          <a:lstStyle/>
          <a:p>
            <a:r>
              <a:rPr lang="vi-VN" sz="1800" dirty="0" smtClean="0"/>
              <a:t>THÔNG BÁO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vi-VN" sz="1800" dirty="0" smtClean="0"/>
              <a:t/>
            </a:r>
            <a:br>
              <a:rPr lang="vi-VN" sz="1800" dirty="0" smtClean="0"/>
            </a:b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rường </a:t>
            </a:r>
            <a:r>
              <a:rPr lang="vi-VN" sz="1800" dirty="0" smtClean="0"/>
              <a:t>Mẫu giáo Chim Non xin thông báo tới Qúy phụ huynh lịch Nghỉ hè, học hè của các con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vi-VN" sz="1800" dirty="0" smtClean="0"/>
              <a:t>học </a:t>
            </a:r>
            <a:r>
              <a:rPr lang="vi-VN" sz="1800" dirty="0" smtClean="0"/>
              <a:t>sinh như sau:</a:t>
            </a:r>
            <a:br>
              <a:rPr lang="vi-VN" sz="1800" dirty="0" smtClean="0"/>
            </a:br>
            <a:r>
              <a:rPr lang="vi-VN" sz="1800" dirty="0" smtClean="0"/>
              <a:t>- Các con học sinh nghỉ hè từ ngày 29/5 đến hết ngày 14/8/2023 </a:t>
            </a:r>
            <a:br>
              <a:rPr lang="vi-VN" sz="1800" dirty="0" smtClean="0"/>
            </a:br>
            <a:r>
              <a:rPr lang="vi-VN" sz="1800" dirty="0" smtClean="0"/>
              <a:t>- Nhà trường tổ chức học hè từ ngày 5/6 đến hết ngày 28/7/2023</a:t>
            </a:r>
            <a:br>
              <a:rPr lang="vi-VN" sz="1800" dirty="0" smtClean="0"/>
            </a:br>
            <a:r>
              <a:rPr lang="en-US" sz="1800" dirty="0" smtClean="0"/>
              <a:t>       </a:t>
            </a:r>
            <a:r>
              <a:rPr lang="vi-VN" sz="1800" dirty="0" smtClean="0"/>
              <a:t>- Học sinh toàn trường đi học bình thường trở lại từ ngày 15/8/2023.</a:t>
            </a:r>
            <a:br>
              <a:rPr lang="vi-VN" sz="1800" dirty="0" smtClean="0"/>
            </a:br>
            <a:r>
              <a:rPr lang="en-US" sz="1800" dirty="0" smtClean="0"/>
              <a:t>          </a:t>
            </a:r>
            <a:r>
              <a:rPr lang="vi-VN" sz="1800" dirty="0" smtClean="0"/>
              <a:t>- Thanh toán trả tiền ăn thừa tháng 5 từ 14-16/6/2023 (giờ hành </a:t>
            </a:r>
            <a:r>
              <a:rPr lang="vi-VN" sz="1800" dirty="0" smtClean="0"/>
              <a:t>chính</a:t>
            </a:r>
            <a:r>
              <a:rPr lang="en-US" sz="1800" dirty="0" smtClean="0"/>
              <a:t>)</a:t>
            </a:r>
            <a:br>
              <a:rPr lang="en-US" sz="1800" dirty="0" smtClean="0"/>
            </a:br>
            <a:r>
              <a:rPr lang="vi-VN" sz="1800" dirty="0" smtClean="0"/>
              <a:t>Trường </a:t>
            </a:r>
            <a:r>
              <a:rPr lang="vi-VN" sz="1800" dirty="0" smtClean="0"/>
              <a:t>MG Chim Non chúc các con học sinh và gia đình luôn mạnh khỏe, có một kỳ nghỉ hè 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vi-VN" sz="1800" smtClean="0"/>
              <a:t>an </a:t>
            </a:r>
            <a:r>
              <a:rPr lang="vi-VN" sz="1800" dirty="0" smtClean="0"/>
              <a:t>toàn, bổ ích và ý nghĩa.</a:t>
            </a:r>
            <a:br>
              <a:rPr lang="vi-VN" sz="1800" dirty="0" smtClean="0"/>
            </a:br>
            <a:r>
              <a:rPr lang="vi-VN" sz="1800" dirty="0" smtClean="0"/>
              <a:t>     </a:t>
            </a:r>
            <a:r>
              <a:rPr lang="en-US" sz="1800" dirty="0" smtClean="0"/>
              <a:t>                                                                                              </a:t>
            </a:r>
            <a:r>
              <a:rPr lang="vi-VN" sz="1800" dirty="0" smtClean="0"/>
              <a:t>Trân </a:t>
            </a:r>
            <a:r>
              <a:rPr lang="vi-VN" sz="1800" dirty="0" smtClean="0"/>
              <a:t>trọng</a:t>
            </a:r>
            <a:r>
              <a:rPr lang="en-US" sz="1800" dirty="0" smtClean="0"/>
              <a:t>!</a:t>
            </a:r>
            <a:r>
              <a:rPr lang="vi-VN" sz="1800" dirty="0" smtClean="0"/>
              <a:t/>
            </a:r>
            <a:br>
              <a:rPr lang="vi-VN" sz="1800" dirty="0" smtClean="0"/>
            </a:br>
            <a:r>
              <a:rPr lang="vi-VN" sz="1800" dirty="0" smtClean="0"/>
              <a:t>              </a:t>
            </a:r>
            <a:r>
              <a:rPr lang="en-US" sz="1800" dirty="0" smtClean="0"/>
              <a:t>                                                                                     </a:t>
            </a:r>
            <a:r>
              <a:rPr lang="vi-VN" sz="1800" dirty="0" smtClean="0"/>
              <a:t> </a:t>
            </a:r>
            <a:r>
              <a:rPr lang="vi-VN" sz="1800" dirty="0" smtClean="0"/>
              <a:t>Ban Giám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1800" dirty="0" smtClean="0"/>
              <a:t>iệu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525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THÔNG BÁO  Trường Mẫu giáo Chim Non xin thông báo tới Qúy phụ huynh lịch Nghỉ hè, học hè của các con  học sinh như sau: - Các con học sinh nghỉ hè từ ngày 29/5 đến hết ngày 14/8/2023  - Nhà trường tổ chức học hè từ ngày 5/6 đến hết ngày 28/7/2023        - Học sinh toàn trường đi học bình thường trở lại từ ngày 15/8/2023.           - Thanh toán trả tiền ăn thừa tháng 5 từ 14-16/6/2023 (giờ hành chính) Trường MG Chim Non chúc các con học sinh và gia đình luôn mạnh khỏe, có một kỳ nghỉ hè  an toàn, bổ ích và ý nghĩa.                                                                                                    Trân trọng!                                                                                                     Ban Giám Hiệu.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THÔNG BÁO  Trường Mẫu giáo Chim Non xin thông báo tới Qúy phụ huynh lịch Nghỉ hè, học hè của các con học sinh như sau: - Các con học sinh nghỉ hè từ ngày 29/5 đến hết ngày 14/8/2023  - Nhà trường tổ chức học hè từ ngày 5/6 đến hết ngày 28/7/2023        - Học sinh toàn trường đi học bình thường trở lại từ ngày 15/8/2023.           - Thanh toán trả tiền ăn thừa tháng 5 từ 14-16/6/2023 (giờ hành chính)  Trường MG Chim Non chúc các con học sinh và gia đình luôn mạnh khỏe, có một kỳ nghỉ hè an toàn, bổ ích và ý nghĩa.               Trân trọng!                Ban Giám Hiệu.</dc:title>
  <dc:creator>THAI DUONG</dc:creator>
  <cp:lastModifiedBy>THAI DUONG</cp:lastModifiedBy>
  <cp:revision>3</cp:revision>
  <dcterms:created xsi:type="dcterms:W3CDTF">2023-05-24T01:22:46Z</dcterms:created>
  <dcterms:modified xsi:type="dcterms:W3CDTF">2023-05-24T02:28:30Z</dcterms:modified>
</cp:coreProperties>
</file>