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9EDA"/>
    <a:srgbClr val="B87CEA"/>
    <a:srgbClr val="4151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0F44D-899D-6165-C64E-1F0EBD914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1F051-4607-9E24-CC2D-06C9E4CB63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D82B4-DCD3-4676-1838-3966D0098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51DF-6935-4585-B84A-65336AD14827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C28AC-A026-221A-8F79-904B873B9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417801-8767-876C-A5CF-0D833589A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4BA5-92F2-42C4-A178-72ADD73E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595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DAB6A-C2EC-4005-B12B-F10794162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0614FD-9E8E-06EE-A427-D4D2057C35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EF484-04E3-A9AF-C42C-4E62D70A2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51DF-6935-4585-B84A-65336AD14827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E9E97D-6896-B2BC-9247-3D399A71F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AF9D5-0FA3-CD4C-9FF5-29B195F4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4BA5-92F2-42C4-A178-72ADD73E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203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0FB5CB-6F8C-6600-9CB2-E58E3EC218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F720C3-A796-A312-EAF5-9AA83AEAC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560F04-5CBB-7AC3-B740-623E1576C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51DF-6935-4585-B84A-65336AD14827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F87E5-E415-C156-9F18-3E0D38F67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3A25E-DBC0-0710-BF70-DCF0651AE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4BA5-92F2-42C4-A178-72ADD73E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55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462F1-D006-5A60-BDFA-61DC58125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F3277-4740-6701-EBC4-5EB4813B8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CAD0F-F776-2791-4356-8C4025E4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51DF-6935-4585-B84A-65336AD14827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350D9-B66F-6479-BE93-C5A7FE74D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9EEB3-B1BC-F52E-6906-B0D0958D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4BA5-92F2-42C4-A178-72ADD73E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074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5EA0B-6320-2CD2-0363-04629963D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5A67DE-5C90-B804-B79A-447EF0C8DE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AED88D-4199-D1C0-73AF-392FEE004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51DF-6935-4585-B84A-65336AD14827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0F5F2-6D50-402A-EEAD-B1216C056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51AA5-2C68-2613-17B0-82C5B2E59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4BA5-92F2-42C4-A178-72ADD73E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206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44B56-5B86-09BA-FFBC-DC1B3D0BA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3CC6F-786C-3473-E048-6D73483D5B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EC0AD2-36B3-CAF4-7D1E-EA8BDE748B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9F0739-E293-EDD2-05E6-01E3A0658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51DF-6935-4585-B84A-65336AD14827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760094-2280-3A4C-436A-C37614518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24F9B4-8C33-93C9-0449-F0C0FD194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4BA5-92F2-42C4-A178-72ADD73E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582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12AFC-9185-9D97-52D0-0DA32FC72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3D006-972F-51DC-BBAD-109A798D0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7499F7-8D6E-C551-FCB7-3303D6C473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16896C-D6AB-3E43-3A45-984A7C4AD9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D1DC3A-6B99-2DE0-0752-161244CA0E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433AE5-855A-D55E-C2D1-6E929DF44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51DF-6935-4585-B84A-65336AD14827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EA3BF8-169B-1EE7-8873-DC2A44FB3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056D67-D4D1-FA30-33D5-EADDB4DDF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4BA5-92F2-42C4-A178-72ADD73E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499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8991C-2190-1612-D8F3-8664F429A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1C5734-6E38-2E45-ABAF-AB45D6ADA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51DF-6935-4585-B84A-65336AD14827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0FD348-3C4E-0C7F-8B39-CB7050DA3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0B6CA1-0A36-0BFB-417E-CA43AA93B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4BA5-92F2-42C4-A178-72ADD73E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73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21130D-BA5C-B509-B439-469C0B670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51DF-6935-4585-B84A-65336AD14827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7DCA03-4562-C922-C046-A13AEE7DC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8584D8-C811-526E-7C79-11B878289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4BA5-92F2-42C4-A178-72ADD73E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93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C3925-EABC-02E1-7905-33D570E3E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ACE65-4877-CE97-5587-3307D411E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B334ED-9B02-8B8F-9DD7-9EA1F49E85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99E718-1B99-9151-D4F8-3AFDB6BA3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51DF-6935-4585-B84A-65336AD14827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04A981-76D6-8B46-4DD0-DF930A8BD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F08179-9CC1-9040-BC6C-D624F2E14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4BA5-92F2-42C4-A178-72ADD73E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999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C3C38-509F-6533-5B21-8195B1DBA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B024BC-46BD-83B9-37A7-6B89BE188D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BC021D-EA3C-7018-C9EA-4251E9EDA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F59177-0C8C-13B6-744C-9FC6F3BAC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251DF-6935-4585-B84A-65336AD14827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A30C03-8C73-7A2F-D901-E7DDA5904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C7691-A92C-92DC-6E8B-F15C24A63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34BA5-92F2-42C4-A178-72ADD73E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77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64809C-926E-2908-C4BE-448BA6247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84AE40-A8DA-1134-0CEE-58B39EEBF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C64E1-9B3F-46D8-FE8C-FF20772C90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251DF-6935-4585-B84A-65336AD14827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B061FA-ED86-19F7-F721-97AD788E51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92ECA-73F3-78B6-9711-EA1F20CBCD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34BA5-92F2-42C4-A178-72ADD73E6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213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8672D93-ED34-FAA8-41DA-EC2D76C91D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8427" y="249382"/>
            <a:ext cx="11839271" cy="10618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chemeClr val="accent1"/>
                </a:solidFill>
                <a:latin typeface="+mj-lt"/>
              </a:rPr>
              <a:t>TRƯỜNG MẪU GIÁO CHIM NON</a:t>
            </a:r>
          </a:p>
          <a:p>
            <a:pPr algn="ctr"/>
            <a:r>
              <a:rPr lang="vi-VN" sz="3500" b="1" dirty="0">
                <a:solidFill>
                  <a:schemeClr val="accent1"/>
                </a:solidFill>
                <a:latin typeface="+mj-lt"/>
              </a:rPr>
              <a:t>THỰC ĐƠN </a:t>
            </a:r>
            <a:r>
              <a:rPr lang="vi-VN" sz="3500" b="1" dirty="0" smtClean="0">
                <a:solidFill>
                  <a:schemeClr val="accent1"/>
                </a:solidFill>
                <a:latin typeface="+mj-lt"/>
              </a:rPr>
              <a:t>MÙA HÈ CHO TRẺ</a:t>
            </a:r>
            <a:endParaRPr lang="en-US" sz="35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9">
            <a:extLst>
              <a:ext uri="{FF2B5EF4-FFF2-40B4-BE49-F238E27FC236}">
                <a16:creationId xmlns:a16="http://schemas.microsoft.com/office/drawing/2014/main" id="{DC52CF26-B043-8F1A-D86E-D1CEF23D1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208322"/>
              </p:ext>
            </p:extLst>
          </p:nvPr>
        </p:nvGraphicFramePr>
        <p:xfrm>
          <a:off x="258427" y="1249783"/>
          <a:ext cx="11839271" cy="508738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07420">
                  <a:extLst>
                    <a:ext uri="{9D8B030D-6E8A-4147-A177-3AD203B41FA5}">
                      <a16:colId xmlns:a16="http://schemas.microsoft.com/office/drawing/2014/main" val="3870114887"/>
                    </a:ext>
                  </a:extLst>
                </a:gridCol>
                <a:gridCol w="1994433">
                  <a:extLst>
                    <a:ext uri="{9D8B030D-6E8A-4147-A177-3AD203B41FA5}">
                      <a16:colId xmlns:a16="http://schemas.microsoft.com/office/drawing/2014/main" val="2889947472"/>
                    </a:ext>
                  </a:extLst>
                </a:gridCol>
                <a:gridCol w="1865942">
                  <a:extLst>
                    <a:ext uri="{9D8B030D-6E8A-4147-A177-3AD203B41FA5}">
                      <a16:colId xmlns:a16="http://schemas.microsoft.com/office/drawing/2014/main" val="1134646458"/>
                    </a:ext>
                  </a:extLst>
                </a:gridCol>
                <a:gridCol w="1907182">
                  <a:extLst>
                    <a:ext uri="{9D8B030D-6E8A-4147-A177-3AD203B41FA5}">
                      <a16:colId xmlns:a16="http://schemas.microsoft.com/office/drawing/2014/main" val="3060365644"/>
                    </a:ext>
                  </a:extLst>
                </a:gridCol>
                <a:gridCol w="1723612">
                  <a:extLst>
                    <a:ext uri="{9D8B030D-6E8A-4147-A177-3AD203B41FA5}">
                      <a16:colId xmlns:a16="http://schemas.microsoft.com/office/drawing/2014/main" val="4289093968"/>
                    </a:ext>
                  </a:extLst>
                </a:gridCol>
                <a:gridCol w="1940682">
                  <a:extLst>
                    <a:ext uri="{9D8B030D-6E8A-4147-A177-3AD203B41FA5}">
                      <a16:colId xmlns:a16="http://schemas.microsoft.com/office/drawing/2014/main" val="2867837150"/>
                    </a:ext>
                  </a:extLst>
                </a:gridCol>
              </a:tblGrid>
              <a:tr h="736015">
                <a:tc>
                  <a:txBody>
                    <a:bodyPr/>
                    <a:lstStyle/>
                    <a:p>
                      <a:endParaRPr lang="vi-VN" sz="1800" dirty="0" smtClean="0">
                        <a:solidFill>
                          <a:srgbClr val="FFC000"/>
                        </a:solidFill>
                      </a:endParaRPr>
                    </a:p>
                    <a:p>
                      <a:r>
                        <a:rPr lang="vi-VN" sz="1800" dirty="0" smtClean="0">
                          <a:solidFill>
                            <a:srgbClr val="FFC000"/>
                          </a:solidFill>
                        </a:rPr>
                        <a:t>Tuần</a:t>
                      </a:r>
                      <a:r>
                        <a:rPr lang="vi-VN" sz="1800" baseline="0" dirty="0" smtClean="0">
                          <a:solidFill>
                            <a:srgbClr val="FFC000"/>
                          </a:solidFill>
                        </a:rPr>
                        <a:t> </a:t>
                      </a:r>
                      <a:r>
                        <a:rPr lang="vi-VN" sz="1800" baseline="0" dirty="0" smtClean="0">
                          <a:solidFill>
                            <a:srgbClr val="FFC000"/>
                          </a:solidFill>
                        </a:rPr>
                        <a:t>4 </a:t>
                      </a:r>
                      <a:r>
                        <a:rPr lang="vi-VN" sz="1800" baseline="0" dirty="0" smtClean="0">
                          <a:solidFill>
                            <a:srgbClr val="FFC000"/>
                          </a:solidFill>
                        </a:rPr>
                        <a:t>tháng 8/2023</a:t>
                      </a:r>
                      <a:endParaRPr lang="en-US" sz="1800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1800" b="1" dirty="0" smtClean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vi-VN" sz="1800" b="1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vi-VN" sz="18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800" b="1" dirty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1800" b="1" dirty="0" smtClean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vi-VN" sz="1800" b="1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vi-VN" sz="18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800" b="1" dirty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vi-VN" sz="1800" b="1" dirty="0" smtClean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vi-VN" sz="1800" b="1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vi-VN" sz="18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  <a:endParaRPr lang="en-US" sz="1800" b="1" kern="1200" dirty="0">
                        <a:solidFill>
                          <a:srgbClr val="FFC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1800" b="1" dirty="0" smtClean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vi-VN" sz="1800" b="1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vi-VN" sz="18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  <a:endParaRPr lang="en-US" sz="1800" b="1" dirty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1800" b="1" dirty="0" smtClean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vi-VN" sz="1800" b="1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vi-VN" sz="1800" b="1" baseline="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6</a:t>
                      </a:r>
                      <a:endParaRPr lang="en-US" sz="1800" b="1" dirty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468082"/>
                  </a:ext>
                </a:extLst>
              </a:tr>
              <a:tr h="872525">
                <a:tc rowSpan="3">
                  <a:txBody>
                    <a:bodyPr/>
                    <a:lstStyle/>
                    <a:p>
                      <a:pPr algn="ctr"/>
                      <a:r>
                        <a:rPr lang="vi-VN" sz="1500" b="0" i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Bữa</a:t>
                      </a:r>
                      <a:r>
                        <a:rPr lang="vi-VN" sz="1500" b="0" i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trưa</a:t>
                      </a:r>
                    </a:p>
                    <a:p>
                      <a:pPr algn="ctr"/>
                      <a:r>
                        <a:rPr lang="vi-VN" sz="1500" b="0" i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(Mẫu giáo – Nhà trẻ)</a:t>
                      </a:r>
                      <a:endParaRPr lang="en-US" sz="15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om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Trứng thịt sốt bơ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tây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phụ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tứ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xuyên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620435"/>
                  </a:ext>
                </a:extLst>
              </a:tr>
              <a:tr h="87534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rau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ngót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bầu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xanh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632010"/>
                  </a:ext>
                </a:extLst>
              </a:tr>
              <a:tr h="844128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Nước</a:t>
                      </a:r>
                      <a:r>
                        <a:rPr lang="vi-VN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chanh leo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581593"/>
                  </a:ext>
                </a:extLst>
              </a:tr>
              <a:tr h="884037">
                <a:tc>
                  <a:txBody>
                    <a:bodyPr/>
                    <a:lstStyle/>
                    <a:p>
                      <a:pPr algn="ctr"/>
                      <a:r>
                        <a:rPr lang="vi-VN" sz="1500" b="0" i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Bữa</a:t>
                      </a:r>
                      <a:r>
                        <a:rPr lang="vi-VN" sz="1500" b="0" i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phụ chiều </a:t>
                      </a:r>
                    </a:p>
                    <a:p>
                      <a:pPr algn="ctr"/>
                      <a:r>
                        <a:rPr lang="vi-VN" sz="1500" b="0" i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(Mẫu giáo)</a:t>
                      </a:r>
                      <a:endParaRPr lang="en-US" sz="15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Phở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vi-VN" sz="15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vi-VN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vi-VN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Metacare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đa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endParaRPr lang="vi-VN" sz="15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vi-VN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vi-VN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Metacare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tôm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xanh</a:t>
                      </a:r>
                      <a:endParaRPr lang="vi-VN" sz="15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vi-VN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vi-VN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Metacare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Súp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ngôn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non</a:t>
                      </a:r>
                      <a:b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mỳ</a:t>
                      </a:r>
                      <a:endParaRPr lang="vi-VN" sz="15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vi-VN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vi-VN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Metacare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Bánh mỳ bơ ruốc</a:t>
                      </a:r>
                      <a:br>
                        <a:rPr lang="vi-VN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vi-VN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 </a:t>
                      </a:r>
                      <a:r>
                        <a:rPr lang="vi-VN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Metacare</a:t>
                      </a:r>
                    </a:p>
                    <a:p>
                      <a:pPr algn="ctr" fontAlgn="ctr"/>
                      <a:r>
                        <a:rPr lang="vi-VN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Chuối</a:t>
                      </a:r>
                      <a:r>
                        <a:rPr lang="vi-VN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tiêu</a:t>
                      </a:r>
                      <a:endParaRPr lang="vi-VN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580743"/>
                  </a:ext>
                </a:extLst>
              </a:tr>
              <a:tr h="875342">
                <a:tc>
                  <a:txBody>
                    <a:bodyPr/>
                    <a:lstStyle/>
                    <a:p>
                      <a:pPr algn="ctr"/>
                      <a:r>
                        <a:rPr lang="vi-VN" sz="1500" b="0" i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Bữa</a:t>
                      </a:r>
                      <a:r>
                        <a:rPr lang="vi-VN" sz="1500" b="0" i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chính chiều </a:t>
                      </a:r>
                    </a:p>
                    <a:p>
                      <a:pPr algn="ctr"/>
                      <a:r>
                        <a:rPr lang="vi-VN" sz="1500" b="0" i="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(Nhà trẻ)</a:t>
                      </a:r>
                      <a:endParaRPr lang="en-US" sz="1500" b="0" i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Phở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vi-VN" sz="15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vi-VN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vi-VN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Metacare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đa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endParaRPr lang="vi-VN" sz="15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vi-VN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vi-VN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Metacare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Cháo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tôm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xanh</a:t>
                      </a:r>
                      <a:endParaRPr lang="vi-VN" sz="15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vi-VN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vi-VN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Metacare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Súp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ngôn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non</a:t>
                      </a:r>
                      <a:b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5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5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mỳ</a:t>
                      </a:r>
                      <a:endParaRPr lang="vi-VN" sz="15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vi-VN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vi-VN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Metacare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Bánh mỳ bơ ruốc</a:t>
                      </a:r>
                      <a:br>
                        <a:rPr lang="vi-VN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vi-VN" sz="15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Sữa </a:t>
                      </a:r>
                      <a:r>
                        <a:rPr lang="vi-VN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Metacare</a:t>
                      </a:r>
                    </a:p>
                    <a:p>
                      <a:pPr algn="ctr" fontAlgn="ctr"/>
                      <a:r>
                        <a:rPr lang="vi-VN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Chuối</a:t>
                      </a:r>
                      <a:r>
                        <a:rPr lang="vi-VN" sz="15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tiêu</a:t>
                      </a:r>
                      <a:endParaRPr lang="vi-VN" sz="15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237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249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153</Words>
  <Application>Microsoft Office PowerPoint</Application>
  <PresentationFormat>Widescreen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chouuanh161107@gmail.com</dc:creator>
  <cp:lastModifiedBy>Techsi.vn</cp:lastModifiedBy>
  <cp:revision>26</cp:revision>
  <dcterms:created xsi:type="dcterms:W3CDTF">2022-12-13T13:34:59Z</dcterms:created>
  <dcterms:modified xsi:type="dcterms:W3CDTF">2023-08-21T03:55:21Z</dcterms:modified>
</cp:coreProperties>
</file>