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22" autoAdjust="0"/>
  </p:normalViewPr>
  <p:slideViewPr>
    <p:cSldViewPr>
      <p:cViewPr varScale="1">
        <p:scale>
          <a:sx n="144" d="100"/>
          <a:sy n="144" d="100"/>
        </p:scale>
        <p:origin x="594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9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6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5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1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9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39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7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5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1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9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2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5997-9356-4A5E-85A1-F6A60191F171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F1B6-780F-4FF5-A94F-1EDA40382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4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Gourmet Minh Họa ẩm Thực Biểu Ngữ Nền Hình ảnh | Định dạng hình ảnh JPG  630007099| vn.lovepik.com">
            <a:extLst>
              <a:ext uri="{FF2B5EF4-FFF2-40B4-BE49-F238E27FC236}">
                <a16:creationId xmlns:a16="http://schemas.microsoft.com/office/drawing/2014/main" id="{FFB7B99F-2BFD-C9C9-A65C-7F1DA91444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988774"/>
              </p:ext>
            </p:extLst>
          </p:nvPr>
        </p:nvGraphicFramePr>
        <p:xfrm>
          <a:off x="0" y="1237712"/>
          <a:ext cx="9144000" cy="19436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0943">
                  <a:extLst>
                    <a:ext uri="{9D8B030D-6E8A-4147-A177-3AD203B41FA5}">
                      <a16:colId xmlns:a16="http://schemas.microsoft.com/office/drawing/2014/main" val="354516011"/>
                    </a:ext>
                  </a:extLst>
                </a:gridCol>
                <a:gridCol w="688258">
                  <a:extLst>
                    <a:ext uri="{9D8B030D-6E8A-4147-A177-3AD203B41FA5}">
                      <a16:colId xmlns:a16="http://schemas.microsoft.com/office/drawing/2014/main" val="1171878749"/>
                    </a:ext>
                  </a:extLst>
                </a:gridCol>
                <a:gridCol w="1376516">
                  <a:extLst>
                    <a:ext uri="{9D8B030D-6E8A-4147-A177-3AD203B41FA5}">
                      <a16:colId xmlns:a16="http://schemas.microsoft.com/office/drawing/2014/main" val="1030956821"/>
                    </a:ext>
                  </a:extLst>
                </a:gridCol>
                <a:gridCol w="1976283">
                  <a:extLst>
                    <a:ext uri="{9D8B030D-6E8A-4147-A177-3AD203B41FA5}">
                      <a16:colId xmlns:a16="http://schemas.microsoft.com/office/drawing/2014/main" val="76198978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81511807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2307649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13014359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88894826"/>
                    </a:ext>
                  </a:extLst>
                </a:gridCol>
              </a:tblGrid>
              <a:tr h="556953">
                <a:tc gridSpan="5">
                  <a:txBody>
                    <a:bodyPr/>
                    <a:lstStyle/>
                    <a:p>
                      <a:pPr algn="ctr"/>
                      <a:endParaRPr lang="vi-VN" sz="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vi-VN" sz="5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vi-VN" sz="1500" dirty="0" smtClean="0">
                          <a:solidFill>
                            <a:schemeClr val="tx1"/>
                          </a:solidFill>
                        </a:rPr>
                        <a:t>Bữa </a:t>
                      </a:r>
                      <a:r>
                        <a:rPr lang="vi-VN" sz="1500" dirty="0">
                          <a:solidFill>
                            <a:schemeClr val="tx1"/>
                          </a:solidFill>
                        </a:rPr>
                        <a:t>chính</a:t>
                      </a:r>
                      <a:r>
                        <a:rPr lang="vi-VN" sz="1500" baseline="0" dirty="0">
                          <a:solidFill>
                            <a:schemeClr val="tx1"/>
                          </a:solidFill>
                        </a:rPr>
                        <a:t> trưa</a:t>
                      </a:r>
                      <a:r>
                        <a:rPr lang="vi-VN" sz="1500" dirty="0">
                          <a:solidFill>
                            <a:schemeClr val="tx1"/>
                          </a:solidFill>
                        </a:rPr>
                        <a:t> – Mẫu giáo + Nhà trẻ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T="34291" marB="34291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vi-VN" sz="1500" dirty="0" smtClean="0">
                          <a:solidFill>
                            <a:schemeClr val="tx1"/>
                          </a:solidFill>
                        </a:rPr>
                        <a:t>Bữa</a:t>
                      </a:r>
                      <a:r>
                        <a:rPr lang="vi-VN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vi-VN" sz="1500" baseline="0" dirty="0">
                          <a:solidFill>
                            <a:schemeClr val="tx1"/>
                          </a:solidFill>
                        </a:rPr>
                        <a:t>chính </a:t>
                      </a:r>
                      <a:endParaRPr lang="vi-VN" sz="15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vi-VN" sz="1500" baseline="0" dirty="0" smtClean="0">
                          <a:solidFill>
                            <a:schemeClr val="tx1"/>
                          </a:solidFill>
                        </a:rPr>
                        <a:t>chiều</a:t>
                      </a:r>
                      <a:endParaRPr lang="vi-VN" sz="1500" dirty="0">
                        <a:solidFill>
                          <a:schemeClr val="tx1"/>
                        </a:solidFill>
                      </a:endParaRPr>
                    </a:p>
                  </a:txBody>
                  <a:tcPr marT="34291" marB="3429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vi-VN" sz="1500" dirty="0" smtClean="0">
                          <a:solidFill>
                            <a:schemeClr val="tx1"/>
                          </a:solidFill>
                        </a:rPr>
                        <a:t>Bữa</a:t>
                      </a:r>
                      <a:r>
                        <a:rPr lang="vi-VN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vi-VN" sz="1500" baseline="0" dirty="0">
                          <a:solidFill>
                            <a:schemeClr val="tx1"/>
                          </a:solidFill>
                        </a:rPr>
                        <a:t>chính chiều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T="34291" marB="3429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vi-VN" sz="1500" dirty="0" smtClean="0">
                          <a:solidFill>
                            <a:schemeClr val="tx1"/>
                          </a:solidFill>
                        </a:rPr>
                        <a:t>Phụ</a:t>
                      </a:r>
                      <a:r>
                        <a:rPr lang="vi-VN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vi-VN" sz="1500" baseline="0" dirty="0">
                          <a:solidFill>
                            <a:schemeClr val="tx1"/>
                          </a:solidFill>
                        </a:rPr>
                        <a:t>chiều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T="34291" marB="3429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092997"/>
                  </a:ext>
                </a:extLst>
              </a:tr>
              <a:tr h="705036"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Món </a:t>
                      </a:r>
                      <a:r>
                        <a:rPr lang="vi-VN" sz="12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lang="vi-VN" sz="12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2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vi-VN" sz="12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2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MG-NT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1" marB="34291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174034"/>
                  </a:ext>
                </a:extLst>
              </a:tr>
              <a:tr h="590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vi-V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Chanh</a:t>
                      </a:r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leo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hải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sản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hải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sản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Metacare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07633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465209"/>
              </p:ext>
            </p:extLst>
          </p:nvPr>
        </p:nvGraphicFramePr>
        <p:xfrm>
          <a:off x="0" y="3155321"/>
          <a:ext cx="9144001" cy="19197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30942">
                  <a:extLst>
                    <a:ext uri="{9D8B030D-6E8A-4147-A177-3AD203B41FA5}">
                      <a16:colId xmlns:a16="http://schemas.microsoft.com/office/drawing/2014/main" val="3933247"/>
                    </a:ext>
                  </a:extLst>
                </a:gridCol>
                <a:gridCol w="688257">
                  <a:extLst>
                    <a:ext uri="{9D8B030D-6E8A-4147-A177-3AD203B41FA5}">
                      <a16:colId xmlns:a16="http://schemas.microsoft.com/office/drawing/2014/main" val="3597958566"/>
                    </a:ext>
                  </a:extLst>
                </a:gridCol>
                <a:gridCol w="1376517">
                  <a:extLst>
                    <a:ext uri="{9D8B030D-6E8A-4147-A177-3AD203B41FA5}">
                      <a16:colId xmlns:a16="http://schemas.microsoft.com/office/drawing/2014/main" val="108630328"/>
                    </a:ext>
                  </a:extLst>
                </a:gridCol>
                <a:gridCol w="1976283">
                  <a:extLst>
                    <a:ext uri="{9D8B030D-6E8A-4147-A177-3AD203B41FA5}">
                      <a16:colId xmlns:a16="http://schemas.microsoft.com/office/drawing/2014/main" val="2968862504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39357896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5373276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30724952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3879337098"/>
                    </a:ext>
                  </a:extLst>
                </a:gridCol>
              </a:tblGrid>
              <a:tr h="4832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Trứng</a:t>
                      </a: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chưng</a:t>
                      </a:r>
                      <a:r>
                        <a:rPr lang="en-US" sz="1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thịt</a:t>
                      </a: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Canh</a:t>
                      </a:r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E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ngao</a:t>
                      </a:r>
                      <a:r>
                        <a:rPr lang="es-ES" sz="1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E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chua</a:t>
                      </a:r>
                      <a:r>
                        <a:rPr lang="es-ES" sz="1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– </a:t>
                      </a:r>
                      <a:r>
                        <a:rPr lang="es-E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Bí</a:t>
                      </a:r>
                      <a:r>
                        <a:rPr lang="es-ES" sz="12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ES" sz="1200" u="none" strike="noStrike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đỏ</a:t>
                      </a:r>
                      <a:r>
                        <a:rPr lang="es-ES" sz="12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ES" sz="1200" u="none" strike="noStrike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xào</a:t>
                      </a:r>
                      <a:r>
                        <a:rPr lang="es-ES" sz="12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ES" sz="1200" u="none" strike="noStrike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tỏi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Sữa</a:t>
                      </a: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chua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Xôi</a:t>
                      </a:r>
                      <a:r>
                        <a:rPr lang="en-US" sz="12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gà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Xôi</a:t>
                      </a:r>
                      <a:r>
                        <a:rPr lang="en-US" sz="12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gà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Sữa</a:t>
                      </a: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Metacare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509476"/>
                  </a:ext>
                </a:extLst>
              </a:tr>
              <a:tr h="5156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</a:t>
                      </a:r>
                      <a:r>
                        <a:rPr lang="en-US" sz="11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xíu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 </a:t>
                      </a:r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vi-V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919796"/>
                  </a:ext>
                </a:extLst>
              </a:tr>
              <a:tr h="4749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ngũ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861439"/>
                  </a:ext>
                </a:extLst>
              </a:tr>
              <a:tr h="4459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2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mỳ bơ ruốc </a:t>
                      </a:r>
                      <a:b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Uống sữa</a:t>
                      </a:r>
                      <a:endParaRPr lang="vi-V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mỳ bơ </a:t>
                      </a:r>
                      <a:r>
                        <a:rPr lang="vi-VN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ruốc </a:t>
                      </a:r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vi-VN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 sữa</a:t>
                      </a:r>
                      <a:endParaRPr lang="vi-V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15627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960FF9B-114E-0740-EFAE-46DA020505D6}"/>
              </a:ext>
            </a:extLst>
          </p:cNvPr>
          <p:cNvSpPr txBox="1"/>
          <p:nvPr/>
        </p:nvSpPr>
        <p:spPr>
          <a:xfrm>
            <a:off x="1066800" y="57150"/>
            <a:ext cx="7094936" cy="98488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+mj-lt"/>
              </a:rPr>
              <a:t>              </a:t>
            </a:r>
            <a:r>
              <a:rPr lang="vi-VN" sz="2800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TRƯỜNG 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 CHIM NON</a:t>
            </a:r>
          </a:p>
          <a:p>
            <a:pPr algn="ctr"/>
            <a:r>
              <a:rPr lang="vi-VN" sz="30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ĐƠN TUẦN 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vi-VN" sz="3000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0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THÁNG 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vi-VN" sz="3000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/2023</a:t>
            </a:r>
            <a:endParaRPr lang="en-US" sz="30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5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154</Words>
  <Application>Microsoft Office PowerPoint</Application>
  <PresentationFormat>On-screen Show (16:9)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22</cp:revision>
  <dcterms:created xsi:type="dcterms:W3CDTF">2023-02-15T08:37:08Z</dcterms:created>
  <dcterms:modified xsi:type="dcterms:W3CDTF">2023-09-22T09:09:28Z</dcterms:modified>
</cp:coreProperties>
</file>